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3" r:id="rId2"/>
    <p:sldId id="276" r:id="rId3"/>
    <p:sldId id="274" r:id="rId4"/>
    <p:sldId id="264" r:id="rId5"/>
    <p:sldId id="265" r:id="rId6"/>
    <p:sldId id="266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65DC43-9B46-4EAE-B8E0-50A7055F5FB6}" type="datetimeFigureOut">
              <a:rPr lang="nl-NL" smtClean="0"/>
              <a:t>26-3-2018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4E8081-5EBB-49C0-AFA8-57107337992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8970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Verplicht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D13D4-53F2-4776-9DF9-01A1BE58A14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2585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E070-AACA-4C04-B902-92EE792B7C64}" type="datetimeFigureOut">
              <a:rPr lang="nl-NL" smtClean="0"/>
              <a:t>26-3-2018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2464-A440-4CB6-9253-C48FA4B78D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3783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E070-AACA-4C04-B902-92EE792B7C64}" type="datetimeFigureOut">
              <a:rPr lang="nl-NL" smtClean="0"/>
              <a:t>26-3-2018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2464-A440-4CB6-9253-C48FA4B78D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0526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E070-AACA-4C04-B902-92EE792B7C64}" type="datetimeFigureOut">
              <a:rPr lang="nl-NL" smtClean="0"/>
              <a:t>26-3-2018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2464-A440-4CB6-9253-C48FA4B78D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54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E070-AACA-4C04-B902-92EE792B7C64}" type="datetimeFigureOut">
              <a:rPr lang="nl-NL" smtClean="0"/>
              <a:t>26-3-2018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2464-A440-4CB6-9253-C48FA4B78D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3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E070-AACA-4C04-B902-92EE792B7C64}" type="datetimeFigureOut">
              <a:rPr lang="nl-NL" smtClean="0"/>
              <a:t>26-3-2018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2464-A440-4CB6-9253-C48FA4B78D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5227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E070-AACA-4C04-B902-92EE792B7C64}" type="datetimeFigureOut">
              <a:rPr lang="nl-NL" smtClean="0"/>
              <a:t>26-3-2018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2464-A440-4CB6-9253-C48FA4B78D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4073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E070-AACA-4C04-B902-92EE792B7C64}" type="datetimeFigureOut">
              <a:rPr lang="nl-NL" smtClean="0"/>
              <a:t>26-3-2018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2464-A440-4CB6-9253-C48FA4B78D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576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E070-AACA-4C04-B902-92EE792B7C64}" type="datetimeFigureOut">
              <a:rPr lang="nl-NL" smtClean="0"/>
              <a:t>26-3-2018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2464-A440-4CB6-9253-C48FA4B78D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637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E070-AACA-4C04-B902-92EE792B7C64}" type="datetimeFigureOut">
              <a:rPr lang="nl-NL" smtClean="0"/>
              <a:t>26-3-2018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2464-A440-4CB6-9253-C48FA4B78D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343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E070-AACA-4C04-B902-92EE792B7C64}" type="datetimeFigureOut">
              <a:rPr lang="nl-NL" smtClean="0"/>
              <a:t>26-3-2018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2464-A440-4CB6-9253-C48FA4B78D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00989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5E070-AACA-4C04-B902-92EE792B7C64}" type="datetimeFigureOut">
              <a:rPr lang="nl-NL" smtClean="0"/>
              <a:t>26-3-2018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2464-A440-4CB6-9253-C48FA4B78D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98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5E070-AACA-4C04-B902-92EE792B7C64}" type="datetimeFigureOut">
              <a:rPr lang="nl-NL" smtClean="0"/>
              <a:t>26-3-2018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2464-A440-4CB6-9253-C48FA4B78D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6976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Kiezen in mavo 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755576" y="3140968"/>
            <a:ext cx="2965113" cy="28502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Welke vakken moet ik nu kiezen en waarom</a:t>
            </a:r>
            <a:endParaRPr lang="nl-NL" dirty="0"/>
          </a:p>
        </p:txBody>
      </p:sp>
      <p:sp>
        <p:nvSpPr>
          <p:cNvPr id="5" name="Ovaal 4"/>
          <p:cNvSpPr/>
          <p:nvPr/>
        </p:nvSpPr>
        <p:spPr>
          <a:xfrm>
            <a:off x="5427240" y="2060848"/>
            <a:ext cx="2736304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Biologie</a:t>
            </a:r>
          </a:p>
          <a:p>
            <a:pPr algn="ctr"/>
            <a:r>
              <a:rPr lang="nl-NL" dirty="0" smtClean="0"/>
              <a:t>Aardrijkskunde Natuurkunde</a:t>
            </a:r>
          </a:p>
        </p:txBody>
      </p:sp>
      <p:sp>
        <p:nvSpPr>
          <p:cNvPr id="6" name="Ovaal 5"/>
          <p:cNvSpPr/>
          <p:nvPr/>
        </p:nvSpPr>
        <p:spPr>
          <a:xfrm>
            <a:off x="4716017" y="3933056"/>
            <a:ext cx="3430340" cy="2066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Beeldend tekenen (examenvak) </a:t>
            </a:r>
            <a:r>
              <a:rPr lang="nl-NL" smtClean="0"/>
              <a:t>of tekenen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9077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Techniek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Wiskunde en natuurkunde zijn verplichte vakken voor deze sector. M.a.w. er valt niets te kiezen.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138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Groen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Wiskunde verplicht</a:t>
            </a:r>
          </a:p>
          <a:p>
            <a:r>
              <a:rPr lang="nl-NL" dirty="0" smtClean="0"/>
              <a:t>En daarnaast moet er één vak gekozen worden uit onderstaande rij</a:t>
            </a:r>
          </a:p>
          <a:p>
            <a:endParaRPr lang="nl-NL" dirty="0"/>
          </a:p>
          <a:p>
            <a:pPr marL="3657600" lvl="8" indent="0">
              <a:buNone/>
            </a:pPr>
            <a:r>
              <a:rPr lang="nl-NL" sz="3200" dirty="0" smtClean="0"/>
              <a:t>Natuurkunde</a:t>
            </a:r>
          </a:p>
          <a:p>
            <a:pPr marL="3657600" lvl="8" indent="0">
              <a:buNone/>
            </a:pPr>
            <a:r>
              <a:rPr lang="nl-NL" sz="3200" dirty="0" smtClean="0"/>
              <a:t>Biologie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241212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0"/>
            <a:ext cx="8492942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r>
              <a:rPr lang="nl-NL" sz="2000" dirty="0" smtClean="0"/>
              <a:t>Gemeenschappelijk deel ( Verplicht voor iedere ll.)</a:t>
            </a:r>
            <a:endParaRPr lang="nl-NL" sz="2000" dirty="0"/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Sectordeel (Hieruit moeten 2 vakken gekozen worden)</a:t>
            </a:r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0 Economie           0 Wiskunde	0 Biologie		0 Wiskunde			0 Natuurkunde</a:t>
            </a:r>
          </a:p>
          <a:p>
            <a:pPr marL="0" indent="0">
              <a:buNone/>
            </a:pPr>
            <a:r>
              <a:rPr lang="nl-NL" sz="2000" dirty="0" smtClean="0"/>
              <a:t>			</a:t>
            </a:r>
            <a:endParaRPr lang="nl-NL" sz="2000" dirty="0"/>
          </a:p>
          <a:p>
            <a:pPr marL="0" indent="0">
              <a:buNone/>
            </a:pPr>
            <a:r>
              <a:rPr lang="nl-NL" sz="2000" dirty="0" smtClean="0"/>
              <a:t>0 Duits				0 Aardrijkskunde		0 Natuurkunde</a:t>
            </a:r>
          </a:p>
          <a:p>
            <a:pPr marL="0" indent="0">
              <a:buNone/>
            </a:pPr>
            <a:r>
              <a:rPr lang="nl-NL" sz="2000" dirty="0"/>
              <a:t> </a:t>
            </a:r>
            <a:r>
              <a:rPr lang="nl-NL" sz="2000" dirty="0" smtClean="0"/>
              <a:t>    Of				of			of	</a:t>
            </a:r>
          </a:p>
          <a:p>
            <a:pPr marL="0" indent="0">
              <a:buNone/>
            </a:pPr>
            <a:r>
              <a:rPr lang="nl-NL" sz="2000" dirty="0" smtClean="0"/>
              <a:t>0 Wiskunde			0 Geschiedenis		0 Biologie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			of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			0 Wiskunde</a:t>
            </a:r>
          </a:p>
          <a:p>
            <a:pPr marL="0" indent="0">
              <a:buNone/>
            </a:pPr>
            <a:endParaRPr lang="nl-NL" sz="2000" dirty="0"/>
          </a:p>
        </p:txBody>
      </p:sp>
      <p:sp>
        <p:nvSpPr>
          <p:cNvPr id="4" name="Rechthoek 3"/>
          <p:cNvSpPr/>
          <p:nvPr/>
        </p:nvSpPr>
        <p:spPr>
          <a:xfrm>
            <a:off x="5790146" y="462723"/>
            <a:ext cx="2376264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Nederlands</a:t>
            </a:r>
          </a:p>
          <a:p>
            <a:pPr algn="ctr"/>
            <a:r>
              <a:rPr lang="nl-NL" dirty="0" smtClean="0"/>
              <a:t>Engels</a:t>
            </a:r>
          </a:p>
          <a:p>
            <a:pPr algn="ctr"/>
            <a:r>
              <a:rPr lang="nl-NL" dirty="0" smtClean="0"/>
              <a:t>Maatschappijleer</a:t>
            </a:r>
            <a:endParaRPr lang="nl-NL" dirty="0"/>
          </a:p>
        </p:txBody>
      </p:sp>
      <p:sp>
        <p:nvSpPr>
          <p:cNvPr id="5" name="Ovaal 4"/>
          <p:cNvSpPr/>
          <p:nvPr/>
        </p:nvSpPr>
        <p:spPr>
          <a:xfrm>
            <a:off x="0" y="1844824"/>
            <a:ext cx="169168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u="sng" dirty="0" smtClean="0"/>
              <a:t>Economie</a:t>
            </a:r>
          </a:p>
          <a:p>
            <a:pPr algn="ctr"/>
            <a:endParaRPr lang="nl-NL" u="sng" dirty="0"/>
          </a:p>
        </p:txBody>
      </p:sp>
      <p:sp>
        <p:nvSpPr>
          <p:cNvPr id="6" name="Ovaal 5"/>
          <p:cNvSpPr/>
          <p:nvPr/>
        </p:nvSpPr>
        <p:spPr>
          <a:xfrm>
            <a:off x="1835696" y="1844823"/>
            <a:ext cx="1800200" cy="9158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u="sng" dirty="0" smtClean="0"/>
              <a:t>Techniek</a:t>
            </a:r>
          </a:p>
          <a:p>
            <a:pPr algn="ctr"/>
            <a:endParaRPr lang="nl-NL" u="sng" dirty="0"/>
          </a:p>
        </p:txBody>
      </p:sp>
      <p:sp>
        <p:nvSpPr>
          <p:cNvPr id="7" name="Ovaal 6"/>
          <p:cNvSpPr/>
          <p:nvPr/>
        </p:nvSpPr>
        <p:spPr>
          <a:xfrm>
            <a:off x="3773923" y="1844822"/>
            <a:ext cx="2016223" cy="8053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Zorg &amp; Welzijn</a:t>
            </a:r>
            <a:endParaRPr lang="nl-NL" dirty="0"/>
          </a:p>
        </p:txBody>
      </p:sp>
      <p:sp>
        <p:nvSpPr>
          <p:cNvPr id="8" name="Ovaal 7"/>
          <p:cNvSpPr/>
          <p:nvPr/>
        </p:nvSpPr>
        <p:spPr>
          <a:xfrm>
            <a:off x="5940152" y="1844823"/>
            <a:ext cx="2016224" cy="9158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Groen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269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Afgeronde rechthoek 3"/>
          <p:cNvSpPr/>
          <p:nvPr/>
        </p:nvSpPr>
        <p:spPr>
          <a:xfrm>
            <a:off x="2339752" y="2708920"/>
            <a:ext cx="4320480" cy="3169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Tekenen  of beeldend tekenen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6570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Biologie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Verplicht vak in de sector Zorg &amp; Welzijn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nl-NL" dirty="0"/>
          </a:p>
        </p:txBody>
      </p:sp>
      <p:pic>
        <p:nvPicPr>
          <p:cNvPr id="2050" name="Picture 2" descr="C:\Users\bui.NG\AppData\Local\Microsoft\Windows\Temporary Internet Files\Content.IE5\MXQG01MI\kingdom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484784"/>
            <a:ext cx="4752528" cy="4503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147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Aardrijkskunde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Is in geen enkel profiel een verplicht vak</a:t>
            </a:r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Leuk vak</a:t>
            </a:r>
          </a:p>
          <a:p>
            <a:r>
              <a:rPr lang="nl-NL" dirty="0" smtClean="0"/>
              <a:t>Resultaten redelijk tot ruim voldoende</a:t>
            </a:r>
            <a:endParaRPr lang="nl-NL" dirty="0"/>
          </a:p>
        </p:txBody>
      </p:sp>
      <p:pic>
        <p:nvPicPr>
          <p:cNvPr id="3074" name="Picture 2" descr="C:\Users\bui.NG\AppData\Local\Microsoft\Windows\Temporary Internet Files\Content.IE5\ICNFA4CX\Earth_crust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81017"/>
            <a:ext cx="3778250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30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Natuurkunde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Verplicht vak in de sector Techniek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l-NL" dirty="0" smtClean="0"/>
              <a:t>Talent</a:t>
            </a:r>
          </a:p>
          <a:p>
            <a:r>
              <a:rPr lang="nl-NL" dirty="0" smtClean="0"/>
              <a:t>Advies in mavo 2 belangrijk</a:t>
            </a:r>
            <a:endParaRPr lang="nl-NL" dirty="0"/>
          </a:p>
        </p:txBody>
      </p:sp>
      <p:pic>
        <p:nvPicPr>
          <p:cNvPr id="4098" name="Picture 2" descr="C:\Users\bui.NG\AppData\Local\Microsoft\Windows\Temporary Internet Files\Content.IE5\LHEPL8GB\400px-Polea-simple-fij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571" y="3140968"/>
            <a:ext cx="5142857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879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Beeldend tekenen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 smtClean="0"/>
              <a:t>Eindexamenvak</a:t>
            </a:r>
          </a:p>
          <a:p>
            <a:r>
              <a:rPr lang="nl-NL" dirty="0" smtClean="0"/>
              <a:t>Creatieve leerling</a:t>
            </a:r>
          </a:p>
          <a:p>
            <a:r>
              <a:rPr lang="nl-NL" dirty="0" smtClean="0"/>
              <a:t>Creatieve vervolgopl.</a:t>
            </a:r>
            <a:endParaRPr lang="nl-NL" dirty="0"/>
          </a:p>
        </p:txBody>
      </p:sp>
      <p:pic>
        <p:nvPicPr>
          <p:cNvPr id="5122" name="Picture 2" descr="C:\Users\bui.NG\AppData\Local\Microsoft\Windows\Temporary Internet Files\Content.IE5\LHEPL8GB\Vincent_Willem_van_Gogh_107[1]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0648" y="1600200"/>
            <a:ext cx="3693703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938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Zorg &amp; Welzijn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Biologie verplicht</a:t>
            </a:r>
          </a:p>
          <a:p>
            <a:r>
              <a:rPr lang="nl-NL" dirty="0" smtClean="0"/>
              <a:t>En daarnaast moet er 1 vak gekozen worden uit onderstaande rij.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			         Aardrijkskunde</a:t>
            </a:r>
          </a:p>
          <a:p>
            <a:pPr marL="2743200" lvl="6" indent="0">
              <a:buNone/>
            </a:pPr>
            <a:r>
              <a:rPr lang="nl-NL" sz="3200" dirty="0" smtClean="0"/>
              <a:t>         Geschiedenis</a:t>
            </a:r>
          </a:p>
          <a:p>
            <a:pPr marL="2743200" lvl="6" indent="0">
              <a:buNone/>
            </a:pPr>
            <a:r>
              <a:rPr lang="nl-NL" sz="3200" dirty="0"/>
              <a:t> </a:t>
            </a:r>
            <a:r>
              <a:rPr lang="nl-NL" sz="3200" dirty="0" smtClean="0"/>
              <a:t>        Wiskunde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8025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Economie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Verplicht is economie</a:t>
            </a:r>
          </a:p>
          <a:p>
            <a:r>
              <a:rPr lang="nl-NL" dirty="0" smtClean="0"/>
              <a:t>En daarnaast moet er 1 vak gekozen worden  uit onderstaande rij.</a:t>
            </a:r>
          </a:p>
          <a:p>
            <a:endParaRPr lang="nl-NL" dirty="0"/>
          </a:p>
          <a:p>
            <a:pPr lvl="7"/>
            <a:r>
              <a:rPr lang="nl-NL" sz="3200" dirty="0" smtClean="0"/>
              <a:t>Duits</a:t>
            </a:r>
          </a:p>
          <a:p>
            <a:pPr lvl="7"/>
            <a:r>
              <a:rPr lang="nl-NL" sz="3200" dirty="0" smtClean="0"/>
              <a:t>Wiskunde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			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440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175</Words>
  <Application>Microsoft Office PowerPoint</Application>
  <PresentationFormat>Diavoorstelling (4:3)</PresentationFormat>
  <Paragraphs>67</Paragraphs>
  <Slides>11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Kantoorthema</vt:lpstr>
      <vt:lpstr>Kiezen in mavo 2</vt:lpstr>
      <vt:lpstr>PowerPoint-presentatie</vt:lpstr>
      <vt:lpstr>PowerPoint-presentatie</vt:lpstr>
      <vt:lpstr>Biologie</vt:lpstr>
      <vt:lpstr>Aardrijkskunde</vt:lpstr>
      <vt:lpstr>Natuurkunde</vt:lpstr>
      <vt:lpstr>Beeldend tekenen</vt:lpstr>
      <vt:lpstr>Zorg &amp; Welzijn</vt:lpstr>
      <vt:lpstr>Economie</vt:lpstr>
      <vt:lpstr>Techniek</vt:lpstr>
      <vt:lpstr>Groen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Ludwina Nijhof</dc:creator>
  <cp:lastModifiedBy>Ludwina Nijhof</cp:lastModifiedBy>
  <cp:revision>25</cp:revision>
  <dcterms:created xsi:type="dcterms:W3CDTF">2015-10-01T09:52:44Z</dcterms:created>
  <dcterms:modified xsi:type="dcterms:W3CDTF">2018-03-26T10:51:27Z</dcterms:modified>
</cp:coreProperties>
</file>